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7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88045" autoAdjust="0"/>
  </p:normalViewPr>
  <p:slideViewPr>
    <p:cSldViewPr>
      <p:cViewPr varScale="1">
        <p:scale>
          <a:sx n="93" d="100"/>
          <a:sy n="93" d="100"/>
        </p:scale>
        <p:origin x="16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BRT</a:t>
            </a:r>
            <a:r>
              <a:rPr lang="en-US" baseline="0" dirty="0" smtClean="0"/>
              <a:t> was made with over 5,000 trees!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deviance explained, percent correctly classified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(PCC), sensitivity (i.e., proportion of observed positives correctly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predicted), specificity (proportion of observed negatives correctly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predicted) and the area under the receiver operator characteristic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curve (ROC which gives a measure of the degree to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fitted values discriminate between observed values)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894907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6327594"/>
            <a:ext cx="7816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Martinez-Rincon 2012, Comparative </a:t>
            </a:r>
            <a:r>
              <a:rPr lang="en-US" sz="1100" dirty="0"/>
              <a:t>performance of generalized additive models and boosted </a:t>
            </a:r>
            <a:r>
              <a:rPr lang="en-US" sz="1100" dirty="0" smtClean="0"/>
              <a:t>regression trees </a:t>
            </a:r>
            <a:r>
              <a:rPr lang="en-US" sz="1100" dirty="0"/>
              <a:t>for statistical modeling of incidental catch of wahoo (</a:t>
            </a:r>
            <a:r>
              <a:rPr lang="en-US" sz="1100" dirty="0" err="1" smtClean="0"/>
              <a:t>Acanthocybium</a:t>
            </a:r>
            <a:r>
              <a:rPr lang="en-US" sz="1100" dirty="0" smtClean="0"/>
              <a:t> </a:t>
            </a:r>
            <a:r>
              <a:rPr lang="en-US" sz="1100" dirty="0" err="1" smtClean="0"/>
              <a:t>solandri</a:t>
            </a:r>
            <a:r>
              <a:rPr lang="en-US" sz="1100" dirty="0"/>
              <a:t>) in the Mexican tuna purse-seine fishery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"/>
            <a:ext cx="88203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“Results </a:t>
            </a:r>
            <a:r>
              <a:rPr lang="en-US" dirty="0"/>
              <a:t>indicate little difference between the performance of GAM and BRT </a:t>
            </a:r>
            <a:r>
              <a:rPr lang="en-US" dirty="0" smtClean="0"/>
              <a:t>models”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038600"/>
            <a:ext cx="6367885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29400" y="4800600"/>
            <a:ext cx="17663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Best Possible Value</a:t>
            </a:r>
          </a:p>
          <a:p>
            <a:r>
              <a:rPr lang="en-US" sz="1400" dirty="0" smtClean="0"/>
              <a:t>100%</a:t>
            </a:r>
          </a:p>
          <a:p>
            <a:r>
              <a:rPr lang="en-US" sz="1400" dirty="0" smtClean="0"/>
              <a:t>1</a:t>
            </a:r>
          </a:p>
          <a:p>
            <a:r>
              <a:rPr lang="en-US" sz="1400" dirty="0"/>
              <a:t>1</a:t>
            </a:r>
            <a:endParaRPr lang="en-US" sz="1400" dirty="0" smtClean="0"/>
          </a:p>
          <a:p>
            <a:r>
              <a:rPr lang="en-US" sz="1400" dirty="0" smtClean="0"/>
              <a:t>0</a:t>
            </a:r>
          </a:p>
          <a:p>
            <a:r>
              <a:rPr lang="en-US" sz="14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7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1" y="4006871"/>
            <a:ext cx="8837796" cy="2478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Curves (partial)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1" y="1400935"/>
            <a:ext cx="8812907" cy="24475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103160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04145" y="6485765"/>
            <a:ext cx="731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5765</TotalTime>
  <Words>127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Response Curves (partial)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145</cp:revision>
  <dcterms:created xsi:type="dcterms:W3CDTF">2008-05-04T17:53:48Z</dcterms:created>
  <dcterms:modified xsi:type="dcterms:W3CDTF">2019-02-21T16:01:59Z</dcterms:modified>
</cp:coreProperties>
</file>